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9" r:id="rId5"/>
    <p:sldId id="260" r:id="rId6"/>
    <p:sldId id="261" r:id="rId7"/>
    <p:sldId id="263" r:id="rId8"/>
    <p:sldId id="257" r:id="rId9"/>
    <p:sldId id="268" r:id="rId10"/>
    <p:sldId id="266" r:id="rId11"/>
    <p:sldId id="264" r:id="rId12"/>
    <p:sldId id="25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A29A-04B9-4D79-9515-E810787EB320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90E4-E3C5-465A-9AE2-B91CAE6C2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</a:t>
            </a:r>
            <a:br>
              <a:rPr lang="en-US" dirty="0" smtClean="0"/>
            </a:br>
            <a:r>
              <a:rPr lang="en-US" b="1" dirty="0" smtClean="0"/>
              <a:t>Pre-Final year students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&amp; Placement cell</a:t>
            </a:r>
          </a:p>
          <a:p>
            <a:r>
              <a:rPr lang="en-US" dirty="0" smtClean="0"/>
              <a:t>KIT, Tiptur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Google 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905000"/>
          </a:xfrm>
        </p:spPr>
        <p:txBody>
          <a:bodyPr/>
          <a:lstStyle/>
          <a:p>
            <a:r>
              <a:rPr lang="en-US" dirty="0" smtClean="0"/>
              <a:t>If placements @ KIT</a:t>
            </a:r>
          </a:p>
          <a:p>
            <a:r>
              <a:rPr lang="en-US" dirty="0" smtClean="0"/>
              <a:t>If pool campus</a:t>
            </a:r>
          </a:p>
          <a:p>
            <a:r>
              <a:rPr lang="en-US" dirty="0" smtClean="0"/>
              <a:t>If VTU drives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667000"/>
            <a:ext cx="82296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JV Global training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3200" dirty="0" smtClean="0"/>
              <a:t>,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&amp;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training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specific training for TCS eligible students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648200"/>
            <a:ext cx="82296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Python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340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from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Bhavana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madam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After registrations only (Interested students)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allAtOnce" animBg="1"/>
      <p:bldP spid="5" grpId="0" build="p"/>
      <p:bldP spid="6" grpId="0" build="allAtOnce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INTERNSHIP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have 3 modules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Internship + training + placements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interested can call for presentation on 9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July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DLITHE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 students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 printing in department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TechFortune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logo\Banner with d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" y="304800"/>
            <a:ext cx="9138726" cy="658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This is not an “END” but a “START” to the infinite journey…!!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HEAR FROM YOU…!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of you are clear about your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about your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of you are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about JOB, HIGHER STUDIES, ENTREPRENEURS ?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many of you are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sure to clear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PLACEMENT DRIVES ?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your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expectations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the session?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Asking questions is important (pre-placement)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WATCH THE BODY LANGUAGE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2766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impression is important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Allow time to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relax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Dress code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Entrance, Introduction &amp;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Handshake</a:t>
            </a:r>
          </a:p>
          <a:p>
            <a:pPr lvl="0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Smile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make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EYE contact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aware of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own movements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(Eye)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962400"/>
            <a:ext cx="82296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3600" dirty="0" smtClean="0"/>
              <a:t>Not attending the Placement drive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876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dirty="0" smtClean="0"/>
              <a:t>. On campus (less competition)</a:t>
            </a:r>
          </a:p>
          <a:p>
            <a:pPr lvl="0"/>
            <a:r>
              <a:rPr lang="en-US" sz="2800" dirty="0" smtClean="0"/>
              <a:t>. Off campus (more competition)</a:t>
            </a:r>
          </a:p>
          <a:p>
            <a:pPr lvl="0"/>
            <a:r>
              <a:rPr lang="en-US" sz="2800" dirty="0" smtClean="0"/>
              <a:t>. After degree (huge competition)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3012" y="838200"/>
            <a:ext cx="40401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TCS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040188" cy="4525963"/>
          </a:xfrm>
        </p:spPr>
        <p:txBody>
          <a:bodyPr/>
          <a:lstStyle/>
          <a:p>
            <a:r>
              <a:rPr lang="en-US" dirty="0" smtClean="0"/>
              <a:t>TCS Ninja (</a:t>
            </a:r>
            <a:r>
              <a:rPr lang="en-US" dirty="0" smtClean="0">
                <a:solidFill>
                  <a:srgbClr val="0000FF"/>
                </a:solidFill>
              </a:rPr>
              <a:t>3.5 </a:t>
            </a:r>
            <a:r>
              <a:rPr lang="en-US" dirty="0" err="1" smtClean="0">
                <a:solidFill>
                  <a:srgbClr val="0000FF"/>
                </a:solidFill>
              </a:rPr>
              <a:t>lpa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TCS Digital (</a:t>
            </a:r>
            <a:r>
              <a:rPr lang="en-US" dirty="0" smtClean="0">
                <a:solidFill>
                  <a:srgbClr val="0000FF"/>
                </a:solidFill>
              </a:rPr>
              <a:t>7 LPA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Any branch with more than </a:t>
            </a:r>
            <a:r>
              <a:rPr lang="en-US" dirty="0" smtClean="0">
                <a:solidFill>
                  <a:srgbClr val="0000FF"/>
                </a:solidFill>
              </a:rPr>
              <a:t>6.75 or 60% aggregate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Apply for drive </a:t>
            </a:r>
          </a:p>
          <a:p>
            <a:pPr lvl="1"/>
            <a:r>
              <a:rPr lang="en-US" dirty="0" smtClean="0"/>
              <a:t>Last important step</a:t>
            </a:r>
          </a:p>
          <a:p>
            <a:pPr lvl="1"/>
            <a:r>
              <a:rPr lang="en-US" dirty="0" smtClean="0"/>
              <a:t>After any edit/corrections</a:t>
            </a:r>
          </a:p>
          <a:p>
            <a:r>
              <a:rPr lang="en-US" dirty="0" smtClean="0"/>
              <a:t>Online tests in </a:t>
            </a:r>
            <a:r>
              <a:rPr lang="en-US" dirty="0" smtClean="0">
                <a:solidFill>
                  <a:srgbClr val="0000FF"/>
                </a:solidFill>
              </a:rPr>
              <a:t>ION centers</a:t>
            </a:r>
          </a:p>
          <a:p>
            <a:pPr lvl="1"/>
            <a:r>
              <a:rPr lang="en-US" dirty="0" smtClean="0"/>
              <a:t>5 to 6 in Bangalore</a:t>
            </a:r>
          </a:p>
          <a:p>
            <a:pPr lvl="1"/>
            <a:r>
              <a:rPr lang="en-US" dirty="0" smtClean="0"/>
              <a:t>Other places also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26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Tentative Test pattern </a:t>
            </a:r>
            <a:r>
              <a:rPr lang="en-US" sz="2000" dirty="0" smtClean="0"/>
              <a:t>(4 modules)</a:t>
            </a:r>
            <a:endParaRPr lang="en-US" dirty="0" smtClean="0"/>
          </a:p>
          <a:p>
            <a:pPr lvl="1"/>
            <a:r>
              <a:rPr lang="en-US" dirty="0" smtClean="0"/>
              <a:t>English (10 Q, 10 min)</a:t>
            </a:r>
          </a:p>
          <a:p>
            <a:pPr lvl="1"/>
            <a:r>
              <a:rPr lang="en-US" dirty="0" smtClean="0"/>
              <a:t>Quantitative aptitude (20 Q, 40 min)</a:t>
            </a:r>
          </a:p>
          <a:p>
            <a:pPr lvl="1"/>
            <a:r>
              <a:rPr lang="en-US" dirty="0" smtClean="0"/>
              <a:t>Programming logic (10Q, 20 min)</a:t>
            </a:r>
          </a:p>
          <a:p>
            <a:pPr lvl="1"/>
            <a:r>
              <a:rPr lang="en-US" dirty="0" smtClean="0"/>
              <a:t>Coding  (1Q, 20 min)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Shd</a:t>
            </a:r>
            <a:r>
              <a:rPr lang="en-US" dirty="0" smtClean="0">
                <a:solidFill>
                  <a:srgbClr val="0000FF"/>
                </a:solidFill>
              </a:rPr>
              <a:t> score in all 4 modules</a:t>
            </a:r>
          </a:p>
          <a:p>
            <a:pPr lvl="1"/>
            <a:r>
              <a:rPr lang="en-US" dirty="0" smtClean="0"/>
              <a:t>No cutoff will be disclosed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Technical/ HR</a:t>
            </a:r>
          </a:p>
          <a:p>
            <a:pPr lvl="1"/>
            <a:r>
              <a:rPr lang="en-US" dirty="0" smtClean="0"/>
              <a:t>At TCS office, Bangalore</a:t>
            </a:r>
          </a:p>
          <a:p>
            <a:pPr lvl="1"/>
            <a:r>
              <a:rPr lang="en-US" dirty="0" smtClean="0"/>
              <a:t>Updated Resume</a:t>
            </a:r>
          </a:p>
          <a:p>
            <a:pPr lvl="1"/>
            <a:r>
              <a:rPr lang="en-US" dirty="0" smtClean="0"/>
              <a:t>Conversion is around 80%</a:t>
            </a:r>
            <a:endParaRPr lang="en-US" dirty="0"/>
          </a:p>
        </p:txBody>
      </p:sp>
      <p:pic>
        <p:nvPicPr>
          <p:cNvPr id="2050" name="Picture 2" descr="C:\Documents and Settings\place\Desktop\feedback\Screenshot_20190207_222631.jpg"/>
          <p:cNvPicPr>
            <a:picLocks noChangeAspect="1" noChangeArrowheads="1"/>
          </p:cNvPicPr>
          <p:nvPr/>
        </p:nvPicPr>
        <p:blipFill>
          <a:blip r:embed="rId2" cstate="print"/>
          <a:srcRect t="22381" b="43333"/>
          <a:stretch>
            <a:fillRect/>
          </a:stretch>
        </p:blipFill>
        <p:spPr bwMode="auto">
          <a:xfrm>
            <a:off x="76200" y="609600"/>
            <a:ext cx="884321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685800"/>
            <a:ext cx="6096000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/>
              <a:t>Infosys (3 opportunities)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1447800"/>
            <a:ext cx="3657599" cy="1905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INFYTQ</a:t>
            </a:r>
          </a:p>
          <a:p>
            <a:pPr lvl="1"/>
            <a:r>
              <a:rPr lang="en-US" dirty="0" smtClean="0"/>
              <a:t>No % criteria</a:t>
            </a:r>
          </a:p>
          <a:p>
            <a:pPr lvl="1"/>
            <a:r>
              <a:rPr lang="en-US" dirty="0" smtClean="0"/>
              <a:t>2 opportunities</a:t>
            </a:r>
          </a:p>
          <a:p>
            <a:pPr lvl="2"/>
            <a:r>
              <a:rPr lang="en-US" dirty="0" smtClean="0"/>
              <a:t>Certification</a:t>
            </a:r>
          </a:p>
          <a:p>
            <a:pPr lvl="2"/>
            <a:r>
              <a:rPr lang="en-US" dirty="0" err="1" smtClean="0"/>
              <a:t>HackWithInfy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Placement drives - 2020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91000" y="1524000"/>
            <a:ext cx="4573588" cy="152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VTU drive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September/October 2019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Percentage criteria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Aptitude</a:t>
            </a:r>
            <a:r>
              <a:rPr lang="en-US" sz="2400" dirty="0" smtClean="0">
                <a:solidFill>
                  <a:schemeClr val="tx1"/>
                </a:solidFill>
              </a:rPr>
              <a:t>/ Verbal/ Paragraph etc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04800" y="3505200"/>
            <a:ext cx="8534400" cy="2895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INFYTQ </a:t>
            </a:r>
            <a:r>
              <a:rPr lang="en-US" sz="2400" dirty="0" smtClean="0"/>
              <a:t>Certification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 criteria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chemeClr val="tx1"/>
                </a:solidFill>
              </a:rPr>
              <a:t>Python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Have requested </a:t>
            </a:r>
            <a:r>
              <a:rPr lang="en-US" sz="2400" dirty="0" err="1" smtClean="0">
                <a:solidFill>
                  <a:schemeClr val="tx1"/>
                </a:solidFill>
              </a:rPr>
              <a:t>Bhavana</a:t>
            </a:r>
            <a:r>
              <a:rPr lang="en-US" sz="2400" dirty="0" smtClean="0">
                <a:solidFill>
                  <a:schemeClr val="tx1"/>
                </a:solidFill>
              </a:rPr>
              <a:t> madam for classes on 9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&amp; 10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baseline="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 using app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chemeClr val="tx1"/>
                </a:solidFill>
              </a:rPr>
              <a:t>Practice</a:t>
            </a:r>
            <a:r>
              <a:rPr lang="en-US" sz="2400" dirty="0" smtClean="0">
                <a:solidFill>
                  <a:schemeClr val="tx1"/>
                </a:solidFill>
              </a:rPr>
              <a:t> 4 modules in the app (120+ hours)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of online test &amp; place will be announced later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Don’t select places which are very far and later don’t change places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scored out of 100 (20+20+60)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INFOSYS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Certification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HackWithInfy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3205" b="4487"/>
          <a:stretch>
            <a:fillRect/>
          </a:stretch>
        </p:blipFill>
        <p:spPr bwMode="auto">
          <a:xfrm>
            <a:off x="457200" y="2751988"/>
            <a:ext cx="4040188" cy="27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t="3529" b="2824"/>
          <a:stretch>
            <a:fillRect/>
          </a:stretch>
        </p:blipFill>
        <p:spPr bwMode="auto">
          <a:xfrm>
            <a:off x="4645025" y="2731143"/>
            <a:ext cx="4041775" cy="283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RESUME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867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meeting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you and the interviewer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Tells a GREAT deal about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remember that “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impressions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lasting ones…”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Convince the interviewer that you are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interview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as brief as possible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without sacrificing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essential qualifications.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achieve the greatest possible positive effect when you share the right information in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easy-to-read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format  that looks professional.</a:t>
            </a:r>
          </a:p>
          <a:p>
            <a:pPr lvl="0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 – keep it professional</a:t>
            </a:r>
          </a:p>
          <a:p>
            <a:pPr lvl="0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 errors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(c, Ms, spelling, alignment, copying)</a:t>
            </a:r>
          </a:p>
          <a:p>
            <a:pPr lvl="0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not Fold resume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Never use – “I” , “ME”, “MY”, “OUR”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 specialty (NPTEL, extra curricular, sports,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hakathon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conferences, internship details etc)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Reasons for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less success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Keeping notifications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properly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Mock test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Resumes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Attire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recruiters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companies (Prepare as if that’s the end)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 basic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programming (Technical &amp; Coding skill)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Importance of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Internships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(Some ECE students done I guess)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organization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Websites, reports, articles, company literature, etc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Contacts with knowledge of organization or sector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Relevant articles in the press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Feedback from companies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CREATES A BAD IMPRESSION (Failure)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Poor personal appearance</a:t>
            </a:r>
          </a:p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Negative attitude – evasive ( tending to avoid COMMITMENT), Excuses </a:t>
            </a:r>
          </a:p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Lack of  confidence, interest and enthusiasm</a:t>
            </a:r>
          </a:p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Lack of preparation</a:t>
            </a:r>
          </a:p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Poor knowledge of role</a:t>
            </a:r>
          </a:p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Lack of career plan</a:t>
            </a:r>
          </a:p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Lack Of Clarity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Not Only Exhausting For An Interviewer But It’s Also Frustrating And Irritating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VAGUE And DISHONEST ANSWERS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Common Practice In An Interview Situation, And Employers Know It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698</Words>
  <Application>Microsoft Office PowerPoint</Application>
  <PresentationFormat>On-screen Show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Guidelines for  Pre-Final year students </vt:lpstr>
      <vt:lpstr>HEAR FROM YOU…!</vt:lpstr>
      <vt:lpstr>WATCH THE BODY LANGUAGE</vt:lpstr>
      <vt:lpstr>SWOT Analysis</vt:lpstr>
      <vt:lpstr>Placement drives - 2020</vt:lpstr>
      <vt:lpstr>INFOSYS</vt:lpstr>
      <vt:lpstr>A RESUME</vt:lpstr>
      <vt:lpstr>Key to Success</vt:lpstr>
      <vt:lpstr>WHAT CREATES A BAD IMPRESSION (Failure) </vt:lpstr>
      <vt:lpstr>Google form</vt:lpstr>
      <vt:lpstr>INTERNSHIP</vt:lpstr>
      <vt:lpstr>Slide 12</vt:lpstr>
      <vt:lpstr>This is not an “END” but a “START” to the infinite journey…!!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Hakathon &amp; Internship  for Pre-Final year students </dc:title>
  <dc:creator>place</dc:creator>
  <cp:lastModifiedBy>place</cp:lastModifiedBy>
  <cp:revision>48</cp:revision>
  <dcterms:created xsi:type="dcterms:W3CDTF">2019-05-02T03:24:56Z</dcterms:created>
  <dcterms:modified xsi:type="dcterms:W3CDTF">2019-06-27T05:04:49Z</dcterms:modified>
</cp:coreProperties>
</file>